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A606F-FC25-4053-BD05-4A6E6219FB3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6438F-F1E2-4C08-872C-D0960E4F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r>
              <a:rPr lang="en-US" sz="1200" dirty="0" smtClean="0"/>
              <a:t>Discuss</a:t>
            </a:r>
            <a:r>
              <a:rPr lang="en-US" sz="1200" baseline="0" dirty="0" smtClean="0"/>
              <a:t> and encourage student participation by discussing and asking about:</a:t>
            </a:r>
            <a:endParaRPr lang="en-US" sz="120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raw materials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chemicals used in different steps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waste products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by products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6438F-F1E2-4C08-872C-D0960E4F98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1EB5F9-4E65-4049-BDB4-1DA803106BF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01992F-5CD4-460A-9D83-A83C7FA00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guide.co.uk/physical/equilibria/haber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n.wikipedia.org/wiki/Process_flow_dia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3.6 Chemical Industry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Study: </a:t>
            </a:r>
            <a:r>
              <a:rPr lang="en-US" sz="2500" dirty="0" smtClean="0"/>
              <a:t>Ammonia Production by the Haber Process</a:t>
            </a:r>
            <a:endParaRPr lang="en-US" sz="25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en-US" sz="1500" dirty="0" smtClean="0"/>
          </a:p>
          <a:p>
            <a:pPr lvl="0"/>
            <a:r>
              <a:rPr lang="en-US" sz="1500" dirty="0" smtClean="0"/>
              <a:t>INTENDED LEARNING</a:t>
            </a:r>
          </a:p>
          <a:p>
            <a:pPr lvl="0"/>
            <a:r>
              <a:rPr lang="en-US" dirty="0" smtClean="0"/>
              <a:t>Students will be able to explain the reactions conditions that maximize yield.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04800"/>
            <a:ext cx="5342702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33400"/>
            <a:ext cx="5334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181600"/>
            <a:ext cx="508839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2138" y="1600200"/>
            <a:ext cx="54197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581532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5978376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447800" y="556260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http://www.chemguide.co.uk/physical/equilibria/haber.html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Flow Charts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Flow Charts</a:t>
            </a:r>
            <a:endParaRPr lang="en-US" sz="250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768602" cy="6440805"/>
          </a:xfrm>
        </p:spPr>
        <p:txBody>
          <a:bodyPr>
            <a:normAutofit/>
          </a:bodyPr>
          <a:lstStyle/>
          <a:p>
            <a:pPr lvl="0"/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INDENDED STUDENT LEARNING:</a:t>
            </a:r>
          </a:p>
          <a:p>
            <a:pPr lvl="0"/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Students will be able to interpret flow charts and identify features such as:</a:t>
            </a:r>
          </a:p>
          <a:p>
            <a:pPr lvl="0"/>
            <a:endParaRPr lang="en-US" sz="17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raw materials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chemicals used in different steps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waste products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by products</a:t>
            </a:r>
          </a:p>
          <a:p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5365498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2971800" y="6581001"/>
            <a:ext cx="6172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http://en.wikipedia.org/wiki/Process_flow_diagram#/media/File:RefineryFlow.png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91</Words>
  <Application>Microsoft Office PowerPoint</Application>
  <PresentationFormat>On-screen Show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3.6 Chemical Industry</vt:lpstr>
      <vt:lpstr>Case Study: Ammonia Production by the Haber Process</vt:lpstr>
      <vt:lpstr>Slide 3</vt:lpstr>
      <vt:lpstr>Slide 4</vt:lpstr>
      <vt:lpstr>Slide 5</vt:lpstr>
      <vt:lpstr>Slide 6</vt:lpstr>
      <vt:lpstr>Slide 7</vt:lpstr>
      <vt:lpstr>Flow Charts</vt:lpstr>
      <vt:lpstr>Flow Charts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Chemical Industry</dc:title>
  <dc:creator>Wubby Kusznir</dc:creator>
  <cp:lastModifiedBy>Wubby Kusznir</cp:lastModifiedBy>
  <cp:revision>10</cp:revision>
  <dcterms:created xsi:type="dcterms:W3CDTF">2015-05-06T22:41:51Z</dcterms:created>
  <dcterms:modified xsi:type="dcterms:W3CDTF">2015-05-10T03:24:55Z</dcterms:modified>
</cp:coreProperties>
</file>